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>
        <p:scale>
          <a:sx n="75" d="100"/>
          <a:sy n="75" d="100"/>
        </p:scale>
        <p:origin x="-139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9A30-766A-4669-A818-33C60FC2CA0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DBA6-FD4A-42C3-806A-88FCF5558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5" cy="106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54450" y="5282927"/>
            <a:ext cx="3276600" cy="23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algn="ctr">
              <a:lnSpc>
                <a:spcPts val="2500"/>
              </a:lnSpc>
            </a:pPr>
            <a:r>
              <a:rPr sz="23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Кон</a:t>
            </a:r>
            <a:r>
              <a:rPr sz="2300" b="1" spc="-30" dirty="0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3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а</a:t>
            </a:r>
            <a:r>
              <a:rPr sz="2300" b="1" spc="30" dirty="0">
                <a:solidFill>
                  <a:srgbClr val="4A6475"/>
                </a:solidFill>
                <a:latin typeface="Myriad Pro Light"/>
                <a:cs typeface="Myriad Pro Light"/>
              </a:rPr>
              <a:t>к</a:t>
            </a:r>
            <a:r>
              <a:rPr sz="2300" b="1" spc="-65" dirty="0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300" b="1" dirty="0">
                <a:solidFill>
                  <a:srgbClr val="4A6475"/>
                </a:solidFill>
                <a:latin typeface="Myriad Pro Light"/>
                <a:cs typeface="Myriad Pro Light"/>
              </a:rPr>
              <a:t>-</a:t>
            </a:r>
            <a:r>
              <a:rPr sz="23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центр </a:t>
            </a:r>
            <a:r>
              <a:rPr sz="2300" b="1" spc="20" dirty="0">
                <a:solidFill>
                  <a:srgbClr val="4A6475"/>
                </a:solidFill>
                <a:latin typeface="Myriad Pro Light"/>
                <a:cs typeface="Myriad Pro Light"/>
              </a:rPr>
              <a:t>О</a:t>
            </a:r>
            <a:r>
              <a:rPr sz="2300" b="1" spc="-95" dirty="0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300" b="1" spc="-5" dirty="0">
                <a:solidFill>
                  <a:srgbClr val="4A6475"/>
                </a:solidFill>
                <a:latin typeface="Myriad Pro Light"/>
                <a:cs typeface="Myriad Pro Light"/>
              </a:rPr>
              <a:t>д</a:t>
            </a:r>
            <a:r>
              <a:rPr sz="2300" b="1" spc="10" dirty="0">
                <a:solidFill>
                  <a:srgbClr val="4A6475"/>
                </a:solidFill>
                <a:latin typeface="Myriad Pro Light"/>
                <a:cs typeface="Myriad Pro Light"/>
              </a:rPr>
              <a:t>е</a:t>
            </a:r>
            <a:r>
              <a:rPr sz="2300" b="1" spc="-5" dirty="0">
                <a:solidFill>
                  <a:srgbClr val="4A6475"/>
                </a:solidFill>
                <a:latin typeface="Myriad Pro Light"/>
                <a:cs typeface="Myriad Pro Light"/>
              </a:rPr>
              <a:t>лени</a:t>
            </a:r>
            <a:r>
              <a:rPr sz="2300" b="1" dirty="0">
                <a:solidFill>
                  <a:srgbClr val="4A6475"/>
                </a:solidFill>
                <a:latin typeface="Myriad Pro Light"/>
                <a:cs typeface="Myriad Pro Light"/>
              </a:rPr>
              <a:t>я</a:t>
            </a:r>
            <a:r>
              <a:rPr sz="2300" b="1" spc="-5" dirty="0">
                <a:solidFill>
                  <a:srgbClr val="4A6475"/>
                </a:solidFill>
                <a:latin typeface="Myriad Pro Light"/>
                <a:cs typeface="Myriad Pro Light"/>
              </a:rPr>
              <a:t> ПФР </a:t>
            </a:r>
            <a:r>
              <a:rPr lang="ru-RU" sz="2300" b="1" spc="-5" dirty="0" smtClean="0">
                <a:solidFill>
                  <a:srgbClr val="4A6475"/>
                </a:solidFill>
                <a:latin typeface="Myriad Pro Light"/>
                <a:cs typeface="Myriad Pro Light"/>
              </a:rPr>
              <a:t/>
            </a:r>
            <a:br>
              <a:rPr lang="ru-RU" sz="2300" b="1" spc="-5" dirty="0" smtClean="0">
                <a:solidFill>
                  <a:srgbClr val="4A6475"/>
                </a:solidFill>
                <a:latin typeface="Myriad Pro Light"/>
                <a:cs typeface="Myriad Pro Light"/>
              </a:rPr>
            </a:br>
            <a:r>
              <a:rPr sz="2300" b="1" dirty="0" err="1" smtClean="0">
                <a:solidFill>
                  <a:srgbClr val="4A6475"/>
                </a:solidFill>
                <a:latin typeface="Myriad Pro Light"/>
                <a:cs typeface="Myriad Pro Light"/>
              </a:rPr>
              <a:t>по</a:t>
            </a:r>
            <a:r>
              <a:rPr sz="2300" b="1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 </a:t>
            </a:r>
            <a:r>
              <a:rPr lang="ru-RU" sz="2300" b="1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Новосибирской области</a:t>
            </a:r>
            <a:endParaRPr sz="2300" dirty="0">
              <a:solidFill>
                <a:srgbClr val="4A6475"/>
              </a:solidFill>
              <a:latin typeface="Myriad Pro Light"/>
              <a:cs typeface="Myriad Pro Light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</a:t>
            </a:r>
            <a:r>
              <a:rPr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800</a:t>
            </a:r>
            <a:r>
              <a:rPr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600 07 20</a:t>
            </a:r>
            <a:endParaRPr sz="2300" dirty="0">
              <a:latin typeface="Myriad Pro Black"/>
              <a:cs typeface="Myriad Pro Black"/>
            </a:endParaRPr>
          </a:p>
          <a:p>
            <a:pPr algn="ctr">
              <a:lnSpc>
                <a:spcPts val="2500"/>
              </a:lnSpc>
            </a:pPr>
            <a:r>
              <a:rPr sz="2300" b="1" dirty="0">
                <a:solidFill>
                  <a:srgbClr val="D9624A"/>
                </a:solidFill>
                <a:latin typeface="Myriad Pro Black"/>
                <a:cs typeface="Myriad Pro Black"/>
              </a:rPr>
              <a:t>0 0000 000-00-00</a:t>
            </a:r>
            <a:endParaRPr sz="2300" dirty="0">
              <a:latin typeface="Myriad Pro Black"/>
              <a:cs typeface="Myriad Pro Black"/>
            </a:endParaRPr>
          </a:p>
          <a:p>
            <a:pPr algn="ctr">
              <a:lnSpc>
                <a:spcPts val="2630"/>
              </a:lnSpc>
            </a:pPr>
            <a:r>
              <a:rPr sz="2300" b="1" dirty="0">
                <a:solidFill>
                  <a:srgbClr val="D9624A"/>
                </a:solidFill>
                <a:latin typeface="Myriad Pro Black"/>
                <a:cs typeface="Myriad Pro Black"/>
              </a:rPr>
              <a:t>0 0000 000-00-00</a:t>
            </a:r>
            <a:endParaRPr sz="2300" dirty="0">
              <a:latin typeface="Myriad Pro Black"/>
              <a:cs typeface="Myriad Pr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</Words>
  <Application>Microsoft Office PowerPoint</Application>
  <PresentationFormat>Произвольный</PresentationFormat>
  <Paragraphs>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Берестовая Ирина Александровна</cp:lastModifiedBy>
  <cp:revision>12</cp:revision>
  <dcterms:created xsi:type="dcterms:W3CDTF">2020-03-27T20:17:23Z</dcterms:created>
  <dcterms:modified xsi:type="dcterms:W3CDTF">2021-02-05T05:37:37Z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